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D91EA44-5CDB-41F7-A247-7BE7CAC1DE8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7C898F-235D-4842-B9B1-52DEEC5277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Center of Gravity to people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Joe </a:t>
            </a:r>
            <a:r>
              <a:rPr lang="en-US" dirty="0" err="1" smtClean="0"/>
              <a:t>Pizzo</a:t>
            </a:r>
            <a:r>
              <a:rPr lang="en-US" dirty="0" smtClean="0"/>
              <a:t> and Nick </a:t>
            </a:r>
            <a:r>
              <a:rPr lang="en-US" dirty="0" err="1" smtClean="0"/>
              <a:t>Kilkenny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based on physical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have a lower CG. </a:t>
            </a:r>
          </a:p>
          <a:p>
            <a:r>
              <a:rPr lang="en-US" dirty="0" smtClean="0"/>
              <a:t>Women’s CG is less because they have smaller shoulders but a large pelvis, causing weight to be more evenly distributed.</a:t>
            </a:r>
          </a:p>
          <a:p>
            <a:r>
              <a:rPr lang="en-US" dirty="0" smtClean="0"/>
              <a:t>Children have a higher CG because they have larger heads. </a:t>
            </a:r>
          </a:p>
          <a:p>
            <a:r>
              <a:rPr lang="en-US" dirty="0" smtClean="0"/>
              <a:t>The CG is changed by things such as raising your arms, or bending over.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CG can be altered.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Cg is typically 2-3 cm below your navel, and midway between your front and back.</a:t>
            </a:r>
          </a:p>
          <a:p>
            <a:r>
              <a:rPr lang="en-US" dirty="0" smtClean="0"/>
              <a:t>Bending over and touching your toes is a perfect example of Cg moving. This is because when you bend over your CG is normally centered, but if not you will bounce.</a:t>
            </a:r>
          </a:p>
          <a:p>
            <a:r>
              <a:rPr lang="en-US" dirty="0" smtClean="0"/>
              <a:t>If the center of gravity extends beyond it’s support base toppling occurs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e touch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762000"/>
            <a:ext cx="2857500" cy="2857500"/>
          </a:xfrm>
          <a:prstGeom prst="rect">
            <a:avLst/>
          </a:prstGeom>
        </p:spPr>
      </p:pic>
      <p:pic>
        <p:nvPicPr>
          <p:cNvPr id="5" name="Picture 4" descr="5257203jpg_00000049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1905000"/>
            <a:ext cx="474131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kel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81000"/>
            <a:ext cx="4650925" cy="57150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16200000">
            <a:off x="1485900" y="3695700"/>
            <a:ext cx="44196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67000" y="64886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Center of gravity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0070C0"/>
      </a:dk2>
      <a:lt2>
        <a:srgbClr val="F4E7ED"/>
      </a:lt2>
      <a:accent1>
        <a:srgbClr val="00B0F0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144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Center of Gravity to people</vt:lpstr>
      <vt:lpstr>Differences based on physical things</vt:lpstr>
      <vt:lpstr>CG can be altered.</vt:lpstr>
      <vt:lpstr>Slide 4</vt:lpstr>
      <vt:lpstr>Slide 5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 of Gravity to people</dc:title>
  <dc:creator>Student</dc:creator>
  <cp:lastModifiedBy>Student</cp:lastModifiedBy>
  <cp:revision>3</cp:revision>
  <dcterms:created xsi:type="dcterms:W3CDTF">2012-01-13T14:51:27Z</dcterms:created>
  <dcterms:modified xsi:type="dcterms:W3CDTF">2012-01-13T15:18:11Z</dcterms:modified>
</cp:coreProperties>
</file>