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E9BCF8-5776-4BC4-9A43-F8BCF653405E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A1CB969-D305-4090-A0C3-9AD22EC8C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Alyssa </a:t>
            </a:r>
            <a:r>
              <a:rPr lang="en-US" dirty="0" err="1" smtClean="0"/>
              <a:t>Hyziak</a:t>
            </a:r>
            <a:endParaRPr lang="en-US" dirty="0" smtClean="0"/>
          </a:p>
          <a:p>
            <a:r>
              <a:rPr lang="en-US" dirty="0" smtClean="0"/>
              <a:t>Micah </a:t>
            </a:r>
            <a:r>
              <a:rPr lang="en-US" dirty="0" err="1" smtClean="0"/>
              <a:t>Moono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ienceblogs.com/startswithabang/upload/2009/05/building_your_own_star/Hbo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752600"/>
            <a:ext cx="3815433" cy="4800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happening in stars: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Gravitation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Thermonuclear Fusion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Crunches all solar material toward the center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Reactions similar to hydrogen bombs</a:t>
            </a:r>
          </a:p>
          <a:p>
            <a:pPr lvl="1"/>
            <a:r>
              <a:rPr lang="en-US" dirty="0" smtClean="0"/>
              <a:t>Force solar mass outward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5473005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When these two forces balance each other, the result is the creation of a sun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mazingdata.com/mediadata6/Image/amazing_fun_featured_2080120690105101600S600x600Q85_200907231847346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447800"/>
            <a:ext cx="4914900" cy="3686176"/>
          </a:xfrm>
          <a:prstGeom prst="rect">
            <a:avLst/>
          </a:prstGeom>
          <a:noFill/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Fusion Rate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>
          <a:xfrm>
            <a:off x="304800" y="1295400"/>
            <a:ext cx="3962400" cy="5257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If fusion increases: the sun gets hotter and bigger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If fusion decreases: the sun will get cooler and smaller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What if the sun runs out of fusion fuel (hydrogen)?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gravitation will dominate and the sun will begin to collapse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stronomycafe.net/qadir/redgi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3352800" cy="34699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772400" cy="914400"/>
          </a:xfrm>
        </p:spPr>
        <p:txBody>
          <a:bodyPr/>
          <a:lstStyle/>
          <a:p>
            <a:r>
              <a:rPr lang="en-US" dirty="0" smtClean="0"/>
              <a:t>Stages of Stars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304800"/>
            <a:ext cx="4419600" cy="6553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Red Giant: occurs when a sun collapses which ignites the nuclear ashes of fusion (helium) and fuse them into carbon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During this, the sun expands into a red giant</a:t>
            </a:r>
          </a:p>
          <a:p>
            <a:r>
              <a:rPr lang="en-US" dirty="0" smtClean="0"/>
              <a:t>Black Dwarf: occurs when the helium is all burned up, the red giant collapses and dies, it will no longer give off heat or light</a:t>
            </a:r>
            <a:endParaRPr lang="en-US" dirty="0"/>
          </a:p>
        </p:txBody>
      </p:sp>
      <p:pic>
        <p:nvPicPr>
          <p:cNvPr id="15364" name="Picture 4" descr="http://naasbeginners.co.uk/MESSIEROBJECTS_files/M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495800"/>
            <a:ext cx="3434148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cienceblogs.com/startswithabang/upload/2011/01/some_surprises_about_big_black/black-hol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685800"/>
            <a:ext cx="4324350" cy="57825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Stars more massive than the sun:</a:t>
            </a:r>
          </a:p>
          <a:p>
            <a:pPr lvl="1"/>
            <a:r>
              <a:rPr lang="en-US" dirty="0" smtClean="0"/>
              <a:t>When thermonuclear fusion stops, gravitational collapse begins and does not stop</a:t>
            </a:r>
          </a:p>
          <a:p>
            <a:pPr lvl="1"/>
            <a:r>
              <a:rPr lang="en-US" dirty="0" smtClean="0"/>
              <a:t>The star caves in on itself </a:t>
            </a:r>
          </a:p>
          <a:p>
            <a:r>
              <a:rPr lang="en-US" dirty="0" smtClean="0"/>
              <a:t>In theory the collapse never stops and the density becomes infinite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logspan.org/images/blogs/6-2007/black-hole-4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4355409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r>
              <a:rPr lang="en-US" dirty="0" smtClean="0"/>
              <a:t>The gravity is so strong that nothing can escape </a:t>
            </a:r>
          </a:p>
          <a:p>
            <a:pPr lvl="1"/>
            <a:r>
              <a:rPr lang="en-US" dirty="0" smtClean="0"/>
              <a:t>Not even light</a:t>
            </a:r>
          </a:p>
          <a:p>
            <a:r>
              <a:rPr lang="en-US" dirty="0" smtClean="0"/>
              <a:t>Black holes cannot be seen, they crush themselves out of visible </a:t>
            </a:r>
            <a:r>
              <a:rPr lang="en-US" dirty="0" smtClean="0"/>
              <a:t>existence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 no..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sun is not massive enough </a:t>
            </a:r>
            <a:r>
              <a:rPr lang="en-US" dirty="0" smtClean="0"/>
              <a:t>to </a:t>
            </a:r>
            <a:r>
              <a:rPr lang="en-US" dirty="0" smtClean="0"/>
              <a:t>become a black hole.  But if it were, and if it collapsed from its present size to become a black hole, would Earth be drawn into it?</a:t>
            </a:r>
          </a:p>
          <a:p>
            <a:pPr lvl="1"/>
            <a:r>
              <a:rPr lang="en-US" dirty="0" smtClean="0"/>
              <a:t>No, the gravitational force between the black hole and the Earth would not </a:t>
            </a:r>
            <a:r>
              <a:rPr lang="en-US" dirty="0" smtClean="0"/>
              <a:t>change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276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Black Holes</vt:lpstr>
      <vt:lpstr>What’s happening in stars:</vt:lpstr>
      <vt:lpstr>Fusion Rate</vt:lpstr>
      <vt:lpstr>Stages of Stars </vt:lpstr>
      <vt:lpstr>Black holes</vt:lpstr>
      <vt:lpstr>Black holes</vt:lpstr>
      <vt:lpstr>Oh no..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Holes</dc:title>
  <dc:creator>Student</dc:creator>
  <cp:lastModifiedBy>Student</cp:lastModifiedBy>
  <cp:revision>6</cp:revision>
  <dcterms:created xsi:type="dcterms:W3CDTF">2012-01-13T14:52:29Z</dcterms:created>
  <dcterms:modified xsi:type="dcterms:W3CDTF">2012-01-18T17:09:16Z</dcterms:modified>
</cp:coreProperties>
</file>