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EEB068-656F-4CCB-B35B-2A89186A822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710CA2-45FC-40C4-AE5D-F28B8F1CD70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Autumn </a:t>
            </a:r>
            <a:r>
              <a:rPr lang="en-US" dirty="0" err="1" smtClean="0"/>
              <a:t>Cressman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9939479">
            <a:off x="609600" y="1981201"/>
            <a:ext cx="8077200" cy="37338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A state in which opposing forces or influences are balanced.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normal force and force of gravity must be in equilibrium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296735">
            <a:off x="609600" y="2895600"/>
            <a:ext cx="8077200" cy="1371600"/>
          </a:xfrm>
        </p:spPr>
        <p:txBody>
          <a:bodyPr/>
          <a:lstStyle/>
          <a:p>
            <a:r>
              <a:rPr lang="en-US" dirty="0" smtClean="0"/>
              <a:t>An object balanced so that any displacement lowers its center of gravity.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9507713">
            <a:off x="609600" y="2667000"/>
            <a:ext cx="8229600" cy="1828800"/>
          </a:xfrm>
        </p:spPr>
        <p:txBody>
          <a:bodyPr/>
          <a:lstStyle/>
          <a:p>
            <a:r>
              <a:rPr lang="en-US" dirty="0" smtClean="0"/>
              <a:t>An object that is balanced so that any displacement raises its center of gravity.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Neutral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332943">
            <a:off x="457200" y="2514600"/>
            <a:ext cx="8229600" cy="1219200"/>
          </a:xfrm>
        </p:spPr>
        <p:txBody>
          <a:bodyPr/>
          <a:lstStyle/>
          <a:p>
            <a:r>
              <a:rPr lang="en-US" dirty="0" smtClean="0"/>
              <a:t>Center gravity is neither raised nor lowered with displacement.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70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Stability</vt:lpstr>
      <vt:lpstr>Equilibrium</vt:lpstr>
      <vt:lpstr>Unstable Equilibrium</vt:lpstr>
      <vt:lpstr>Stable Equilibrium</vt:lpstr>
      <vt:lpstr>Neutral Equilibrium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Stability</dc:title>
  <dc:creator>Student</dc:creator>
  <cp:lastModifiedBy>Student</cp:lastModifiedBy>
  <cp:revision>4</cp:revision>
  <dcterms:created xsi:type="dcterms:W3CDTF">2012-01-13T15:07:10Z</dcterms:created>
  <dcterms:modified xsi:type="dcterms:W3CDTF">2012-01-13T17:17:32Z</dcterms:modified>
</cp:coreProperties>
</file>