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B60966C-84E1-4E55-9477-B7DF6C2F68B8}" type="datetimeFigureOut">
              <a:rPr lang="en-US" smtClean="0"/>
              <a:t>1/13/2012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89BFED-E30A-4EEF-91F8-7FEA8B67A775}"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B60966C-84E1-4E55-9477-B7DF6C2F68B8}" type="datetimeFigureOut">
              <a:rPr lang="en-US" smtClean="0"/>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9BFED-E30A-4EEF-91F8-7FEA8B67A77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589BFED-E30A-4EEF-91F8-7FEA8B67A775}"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B60966C-84E1-4E55-9477-B7DF6C2F68B8}" type="datetimeFigureOut">
              <a:rPr lang="en-US" smtClean="0"/>
              <a:t>1/13/2012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B60966C-84E1-4E55-9477-B7DF6C2F68B8}" type="datetimeFigureOut">
              <a:rPr lang="en-US" smtClean="0"/>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5589BFED-E30A-4EEF-91F8-7FEA8B67A775}"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B60966C-84E1-4E55-9477-B7DF6C2F68B8}" type="datetimeFigureOut">
              <a:rPr lang="en-US" smtClean="0"/>
              <a:t>1/13/2012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89BFED-E30A-4EEF-91F8-7FEA8B67A775}"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B60966C-84E1-4E55-9477-B7DF6C2F68B8}" type="datetimeFigureOut">
              <a:rPr lang="en-US" smtClean="0"/>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9BFED-E30A-4EEF-91F8-7FEA8B67A775}"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B60966C-84E1-4E55-9477-B7DF6C2F68B8}" type="datetimeFigureOut">
              <a:rPr lang="en-US" smtClean="0"/>
              <a:t>1/13/2012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589BFED-E30A-4EEF-91F8-7FEA8B67A775}"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B60966C-84E1-4E55-9477-B7DF6C2F68B8}" type="datetimeFigureOut">
              <a:rPr lang="en-US" smtClean="0"/>
              <a:t>1/13/2012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5589BFED-E30A-4EEF-91F8-7FEA8B67A77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B60966C-84E1-4E55-9477-B7DF6C2F68B8}" type="datetimeFigureOut">
              <a:rPr lang="en-US" smtClean="0"/>
              <a:t>1/13/2012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589BFED-E30A-4EEF-91F8-7FEA8B67A77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589BFED-E30A-4EEF-91F8-7FEA8B67A775}"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B60966C-84E1-4E55-9477-B7DF6C2F68B8}" type="datetimeFigureOut">
              <a:rPr lang="en-US" smtClean="0"/>
              <a:t>1/13/2012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589BFED-E30A-4EEF-91F8-7FEA8B67A775}"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B60966C-84E1-4E55-9477-B7DF6C2F68B8}" type="datetimeFigureOut">
              <a:rPr lang="en-US" smtClean="0"/>
              <a:t>1/13/2012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B60966C-84E1-4E55-9477-B7DF6C2F68B8}" type="datetimeFigureOut">
              <a:rPr lang="en-US" smtClean="0"/>
              <a:t>1/13/2012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589BFED-E30A-4EEF-91F8-7FEA8B67A775}"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Sean “N-</a:t>
            </a:r>
            <a:r>
              <a:rPr lang="en-US" dirty="0" err="1" smtClean="0"/>
              <a:t>Grav</a:t>
            </a:r>
            <a:r>
              <a:rPr lang="en-US" dirty="0" smtClean="0"/>
              <a:t>” Daly </a:t>
            </a:r>
          </a:p>
          <a:p>
            <a:r>
              <a:rPr lang="en-US" dirty="0" smtClean="0"/>
              <a:t>and </a:t>
            </a:r>
          </a:p>
          <a:p>
            <a:r>
              <a:rPr lang="en-US" smtClean="0"/>
              <a:t>Mike </a:t>
            </a:r>
            <a:r>
              <a:rPr lang="en-US" dirty="0" smtClean="0"/>
              <a:t>Broughton</a:t>
            </a:r>
            <a:endParaRPr lang="en-US" dirty="0"/>
          </a:p>
        </p:txBody>
      </p:sp>
      <p:sp>
        <p:nvSpPr>
          <p:cNvPr id="2" name="Title 1"/>
          <p:cNvSpPr>
            <a:spLocks noGrp="1"/>
          </p:cNvSpPr>
          <p:nvPr>
            <p:ph type="ctrTitle"/>
          </p:nvPr>
        </p:nvSpPr>
        <p:spPr/>
        <p:txBody>
          <a:bodyPr/>
          <a:lstStyle/>
          <a:p>
            <a:r>
              <a:rPr lang="en-US" dirty="0" smtClean="0"/>
              <a:t>Simulated Gravity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sz="quarter" idx="1"/>
          </p:nvPr>
        </p:nvSpPr>
        <p:spPr/>
        <p:txBody>
          <a:bodyPr/>
          <a:lstStyle/>
          <a:p>
            <a:r>
              <a:rPr lang="en-US" dirty="0" smtClean="0"/>
              <a:t>Simulated Gravity, is the generation of a gravitational force, artificially through engineering a specific way of generating the force.</a:t>
            </a:r>
          </a:p>
          <a:p>
            <a:pPr lvl="1"/>
            <a:r>
              <a:rPr lang="en-US" dirty="0" smtClean="0"/>
              <a:t>That means that Simulated Gravity is just a way of making a gravitational force, in an area where there is not one.</a:t>
            </a:r>
          </a:p>
          <a:p>
            <a:pPr lvl="1"/>
            <a:endParaRPr lang="en-US" dirty="0"/>
          </a:p>
        </p:txBody>
      </p:sp>
      <p:pic>
        <p:nvPicPr>
          <p:cNvPr id="12290" name="Picture 2" descr="http://t1.gstatic.com/images?q=tbn:ANd9GcTtbudHCi8BuNLxiybawbqszoWkvFj423uyc0MB-FH4R_HI_SrUVIOptqdTfA"/>
          <p:cNvPicPr>
            <a:picLocks noChangeAspect="1" noChangeArrowheads="1"/>
          </p:cNvPicPr>
          <p:nvPr/>
        </p:nvPicPr>
        <p:blipFill>
          <a:blip r:embed="rId2" cstate="print"/>
          <a:srcRect/>
          <a:stretch>
            <a:fillRect/>
          </a:stretch>
        </p:blipFill>
        <p:spPr bwMode="auto">
          <a:xfrm>
            <a:off x="1676400" y="3733800"/>
            <a:ext cx="2667000" cy="25851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Can It Be Seen</a:t>
            </a:r>
            <a:endParaRPr lang="en-US" dirty="0"/>
          </a:p>
        </p:txBody>
      </p:sp>
      <p:sp>
        <p:nvSpPr>
          <p:cNvPr id="3" name="Content Placeholder 2"/>
          <p:cNvSpPr>
            <a:spLocks noGrp="1"/>
          </p:cNvSpPr>
          <p:nvPr>
            <p:ph sz="quarter" idx="1"/>
          </p:nvPr>
        </p:nvSpPr>
        <p:spPr/>
        <p:txBody>
          <a:bodyPr/>
          <a:lstStyle/>
          <a:p>
            <a:r>
              <a:rPr lang="en-US" dirty="0" smtClean="0"/>
              <a:t>In future there will be space stations, and in order for those to habit people to live in, through a centrifugal force, the simulated gravity would allow humans to live normally in space.</a:t>
            </a:r>
          </a:p>
        </p:txBody>
      </p:sp>
      <p:pic>
        <p:nvPicPr>
          <p:cNvPr id="11266" name="Picture 2" descr="http://t3.gstatic.com/images?q=tbn:ANd9GcTbpPF43fuCX8Bf1-a9v9m1dmeoq6BpNuWiN2vZkhMeRzwITDQZZLWhyi6tsw"/>
          <p:cNvPicPr>
            <a:picLocks noChangeAspect="1" noChangeArrowheads="1"/>
          </p:cNvPicPr>
          <p:nvPr/>
        </p:nvPicPr>
        <p:blipFill>
          <a:blip r:embed="rId2" cstate="print"/>
          <a:srcRect/>
          <a:stretch>
            <a:fillRect/>
          </a:stretch>
        </p:blipFill>
        <p:spPr bwMode="auto">
          <a:xfrm>
            <a:off x="3124200" y="3453693"/>
            <a:ext cx="2590800" cy="279470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Simulated Gravity</a:t>
            </a:r>
            <a:endParaRPr lang="en-US" dirty="0"/>
          </a:p>
        </p:txBody>
      </p:sp>
      <p:sp>
        <p:nvSpPr>
          <p:cNvPr id="3" name="Content Placeholder 2"/>
          <p:cNvSpPr>
            <a:spLocks noGrp="1"/>
          </p:cNvSpPr>
          <p:nvPr>
            <p:ph sz="quarter" idx="1"/>
          </p:nvPr>
        </p:nvSpPr>
        <p:spPr/>
        <p:txBody>
          <a:bodyPr>
            <a:normAutofit/>
          </a:bodyPr>
          <a:lstStyle/>
          <a:p>
            <a:r>
              <a:rPr lang="en-US" dirty="0" smtClean="0"/>
              <a:t>On Earth, everyone experiences the force 1G on the surface</a:t>
            </a:r>
          </a:p>
          <a:p>
            <a:pPr lvl="1"/>
            <a:r>
              <a:rPr lang="en-US" dirty="0" smtClean="0"/>
              <a:t>G is a g force, which is the force of gravity</a:t>
            </a:r>
          </a:p>
          <a:p>
            <a:pPr lvl="1"/>
            <a:r>
              <a:rPr lang="en-US" dirty="0" smtClean="0"/>
              <a:t>When flying and on other things like roller coasters, the force of gravity increases on you</a:t>
            </a:r>
          </a:p>
          <a:p>
            <a:r>
              <a:rPr lang="en-US" dirty="0" smtClean="0"/>
              <a:t>Simulated gravity for the future will try to generate the 1 G force, so people can live regularly.</a:t>
            </a:r>
          </a:p>
          <a:p>
            <a:r>
              <a:rPr lang="en-US" dirty="0" smtClean="0"/>
              <a:t>In the book, it is demonstrated through a bike tire that is spinning to create a force 1 G for the lady bugs, so that they feel as if nothing has changed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 Trek/Star Wars</a:t>
            </a:r>
            <a:endParaRPr lang="en-US" dirty="0"/>
          </a:p>
        </p:txBody>
      </p:sp>
      <p:sp>
        <p:nvSpPr>
          <p:cNvPr id="3" name="Content Placeholder 2"/>
          <p:cNvSpPr>
            <a:spLocks noGrp="1"/>
          </p:cNvSpPr>
          <p:nvPr>
            <p:ph sz="quarter" idx="1"/>
          </p:nvPr>
        </p:nvSpPr>
        <p:spPr/>
        <p:txBody>
          <a:bodyPr/>
          <a:lstStyle/>
          <a:p>
            <a:r>
              <a:rPr lang="en-US" dirty="0" smtClean="0"/>
              <a:t>Simulated gravity can be seen by these Sci-Fi movies, in which they are able to ride these ships and live in space stations without the feeling of weightlessness, which through simulated gravity they are able to remain anchored to the floors. </a:t>
            </a:r>
            <a:endParaRPr lang="en-US" dirty="0"/>
          </a:p>
        </p:txBody>
      </p:sp>
      <p:pic>
        <p:nvPicPr>
          <p:cNvPr id="1026" name="Picture 2" descr="http://t3.gstatic.com/images?q=tbn:ANd9GcQ1A3ANQRVRaMqD86Z1sVDCtvxteArh7MfUAzCwpxtpMrezVIWUJAKPc20v"/>
          <p:cNvPicPr>
            <a:picLocks noChangeAspect="1" noChangeArrowheads="1"/>
          </p:cNvPicPr>
          <p:nvPr/>
        </p:nvPicPr>
        <p:blipFill>
          <a:blip r:embed="rId2" cstate="print"/>
          <a:srcRect/>
          <a:stretch>
            <a:fillRect/>
          </a:stretch>
        </p:blipFill>
        <p:spPr bwMode="auto">
          <a:xfrm>
            <a:off x="4191000" y="4114800"/>
            <a:ext cx="3063737" cy="2057400"/>
          </a:xfrm>
          <a:prstGeom prst="rect">
            <a:avLst/>
          </a:prstGeom>
          <a:noFill/>
        </p:spPr>
      </p:pic>
      <p:pic>
        <p:nvPicPr>
          <p:cNvPr id="1028" name="Picture 4" descr="http://t0.gstatic.com/images?q=tbn:ANd9GcRUiHNpphO1qDj0NIEANfkEVBRkccbpnizdFdFzB_ld_9pWnR0rCU8fqvxsjA"/>
          <p:cNvPicPr>
            <a:picLocks noChangeAspect="1" noChangeArrowheads="1"/>
          </p:cNvPicPr>
          <p:nvPr/>
        </p:nvPicPr>
        <p:blipFill>
          <a:blip r:embed="rId3" cstate="print"/>
          <a:srcRect/>
          <a:stretch>
            <a:fillRect/>
          </a:stretch>
        </p:blipFill>
        <p:spPr bwMode="auto">
          <a:xfrm>
            <a:off x="838200" y="4114800"/>
            <a:ext cx="2857500" cy="213213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Question</a:t>
            </a:r>
            <a:endParaRPr lang="en-US" dirty="0"/>
          </a:p>
        </p:txBody>
      </p:sp>
      <p:sp>
        <p:nvSpPr>
          <p:cNvPr id="3" name="Content Placeholder 2"/>
          <p:cNvSpPr>
            <a:spLocks noGrp="1"/>
          </p:cNvSpPr>
          <p:nvPr>
            <p:ph sz="quarter" idx="1"/>
          </p:nvPr>
        </p:nvSpPr>
        <p:spPr/>
        <p:txBody>
          <a:bodyPr>
            <a:normAutofit fontScale="92500"/>
          </a:bodyPr>
          <a:lstStyle/>
          <a:p>
            <a:r>
              <a:rPr lang="en-US" dirty="0" smtClean="0"/>
              <a:t>Why would orbiting space stations that simulate gravity likely be large structures?</a:t>
            </a:r>
          </a:p>
          <a:p>
            <a:pPr lvl="1"/>
            <a:r>
              <a:rPr lang="en-US" dirty="0" smtClean="0"/>
              <a:t>They would be large structures because mass is what causes an attraction to each other, we are attracted to the Earth because it is very large and is spinning, and thus we have the generation of gravity. So in the future, a large mass that is spinning will be able to generate something close to what the Earth generates and it will be able for us live as if nothing has changed because there is a force relative to that of the one from Earth.	</a:t>
            </a:r>
          </a:p>
          <a:p>
            <a:pPr lvl="1"/>
            <a:r>
              <a:rPr lang="en-US" dirty="0" smtClean="0"/>
              <a:t>In simpler words, it is easier to generate a force of 1G with a large mass because it has a strong pull on us, and when it spins it </a:t>
            </a:r>
            <a:r>
              <a:rPr lang="en-US" dirty="0" err="1" smtClean="0"/>
              <a:t>greaters</a:t>
            </a:r>
            <a:r>
              <a:rPr lang="en-US" dirty="0" smtClean="0"/>
              <a:t> the force, and that is what gravity is, that is what a g force is.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34</TotalTime>
  <Words>351</Words>
  <Application>Microsoft Office PowerPoint</Application>
  <PresentationFormat>On-screen Show (4:3)</PresentationFormat>
  <Paragraphs>21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Civic</vt:lpstr>
      <vt:lpstr>Simulated Gravity</vt:lpstr>
      <vt:lpstr>What is it?</vt:lpstr>
      <vt:lpstr>Where Can It Be Seen</vt:lpstr>
      <vt:lpstr>Simulated Gravity</vt:lpstr>
      <vt:lpstr>Star Trek/Star Wars</vt:lpstr>
      <vt:lpstr>Review Question</vt:lpstr>
    </vt:vector>
  </TitlesOfParts>
  <Company>PVSD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Simulated Gravity</dc:title>
  <dc:creator>Student</dc:creator>
  <cp:lastModifiedBy>Student</cp:lastModifiedBy>
  <cp:revision>6</cp:revision>
  <dcterms:created xsi:type="dcterms:W3CDTF">2012-01-13T14:53:12Z</dcterms:created>
  <dcterms:modified xsi:type="dcterms:W3CDTF">2012-01-13T15:27:57Z</dcterms:modified>
</cp:coreProperties>
</file>