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A459C-2E2B-4A35-8F16-A6E53A8E90ED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9B04D-8244-4F83-BE08-5CAE67F30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www.lunarland.com/images/Moon.OceanT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Ocean Tides 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Dustin </a:t>
            </a:r>
            <a:r>
              <a:rPr lang="en-US" dirty="0" err="1" smtClean="0"/>
              <a:t>Jagiela</a:t>
            </a:r>
            <a:endParaRPr lang="en-US" dirty="0" smtClean="0"/>
          </a:p>
          <a:p>
            <a:r>
              <a:rPr lang="en-US" dirty="0" smtClean="0"/>
              <a:t>Sam </a:t>
            </a:r>
            <a:r>
              <a:rPr lang="en-US" dirty="0" err="1" smtClean="0"/>
              <a:t>Grosshaten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sail-world.com/photos_2010/Spring%20tide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26" y="304800"/>
            <a:ext cx="9133874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Ocean Tides: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Issac</a:t>
            </a:r>
            <a:r>
              <a:rPr lang="en-US" dirty="0" smtClean="0"/>
              <a:t> Newton showed Ocean tides are caused by the </a:t>
            </a:r>
            <a:r>
              <a:rPr lang="en-US" u="sng" dirty="0" smtClean="0"/>
              <a:t>differences</a:t>
            </a:r>
            <a:r>
              <a:rPr lang="en-US" dirty="0" smtClean="0"/>
              <a:t> in the gravitational pull of the moon.</a:t>
            </a:r>
          </a:p>
          <a:p>
            <a:pPr lvl="1"/>
            <a:r>
              <a:rPr lang="en-US" dirty="0" smtClean="0"/>
              <a:t>The attraction is stronger </a:t>
            </a:r>
            <a:r>
              <a:rPr lang="en-US" dirty="0" smtClean="0">
                <a:solidFill>
                  <a:schemeClr val="bg1"/>
                </a:solidFill>
              </a:rPr>
              <a:t>on </a:t>
            </a:r>
            <a:r>
              <a:rPr lang="en-US" dirty="0" smtClean="0"/>
              <a:t>the oceans closer to the moon, and weaker on those farther away.</a:t>
            </a:r>
          </a:p>
          <a:p>
            <a:pPr lvl="1"/>
            <a:r>
              <a:rPr lang="en-US" dirty="0" smtClean="0"/>
              <a:t>Having two tides a day is due to the Earth’s rotation around the moon and vice versa.</a:t>
            </a:r>
            <a:br>
              <a:rPr lang="en-US" dirty="0" smtClean="0"/>
            </a:b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worldwide average high tide is about one meter above sea level, and low tide is about one meter below. </a:t>
            </a:r>
          </a:p>
          <a:p>
            <a:r>
              <a:rPr lang="en-US" dirty="0" smtClean="0"/>
              <a:t>Every six hours, the Earth rotates a quarter turn, and the tide will go from high tide to low tide or low to high. </a:t>
            </a:r>
          </a:p>
        </p:txBody>
      </p:sp>
      <p:pic>
        <p:nvPicPr>
          <p:cNvPr id="1026" name="Picture 2" descr="http://image.shutterstock.com/display_pic_with_logo/68500/68500,1160502333,5/stock-photo-the-harbor-flooding-during-a-storm-at-high-tide-portreath-cornwall-uk-1977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1862" y="4343400"/>
            <a:ext cx="3752138" cy="2676526"/>
          </a:xfrm>
          <a:prstGeom prst="rect">
            <a:avLst/>
          </a:prstGeom>
          <a:noFill/>
        </p:spPr>
      </p:pic>
      <p:pic>
        <p:nvPicPr>
          <p:cNvPr id="1028" name="Picture 4" descr="http://www.public-domain-image.com/cache/nature-landscapes-public-domain-images-pictures/beaches-public-domain-images-pictures/low-tide_w725_h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8200"/>
            <a:ext cx="3200400" cy="239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 vs. Moon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does the moon effect the tides more than the sun does?</a:t>
            </a:r>
            <a:endParaRPr lang="en-US" dirty="0"/>
          </a:p>
        </p:txBody>
      </p:sp>
      <p:pic>
        <p:nvPicPr>
          <p:cNvPr id="16386" name="Picture 2" descr="http://www.mreclipse.com/Special/image/SEDiagram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971800"/>
            <a:ext cx="4305300" cy="2876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134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Ocean Tides </vt:lpstr>
      <vt:lpstr>Ocean Tides: Overview</vt:lpstr>
      <vt:lpstr>Overview continued…</vt:lpstr>
      <vt:lpstr>Sun vs. Moon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Tides </dc:title>
  <dc:creator>Student</dc:creator>
  <cp:lastModifiedBy>Student</cp:lastModifiedBy>
  <cp:revision>6</cp:revision>
  <dcterms:created xsi:type="dcterms:W3CDTF">2012-01-13T15:04:17Z</dcterms:created>
  <dcterms:modified xsi:type="dcterms:W3CDTF">2012-01-17T14:39:35Z</dcterms:modified>
</cp:coreProperties>
</file>