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E11D3-999B-43F4-8811-EA6773A05477}" type="datetimeFigureOut">
              <a:rPr lang="en-US" smtClean="0"/>
              <a:t>1/13/2012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B96FB-C4CB-435C-973C-580D0237FB5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E11D3-999B-43F4-8811-EA6773A05477}" type="datetimeFigureOut">
              <a:rPr lang="en-US" smtClean="0"/>
              <a:t>1/13/2012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B96FB-C4CB-435C-973C-580D0237FB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E11D3-999B-43F4-8811-EA6773A05477}" type="datetimeFigureOut">
              <a:rPr lang="en-US" smtClean="0"/>
              <a:t>1/13/2012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B96FB-C4CB-435C-973C-580D0237FB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E11D3-999B-43F4-8811-EA6773A05477}" type="datetimeFigureOut">
              <a:rPr lang="en-US" smtClean="0"/>
              <a:t>1/13/2012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B96FB-C4CB-435C-973C-580D0237FB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E11D3-999B-43F4-8811-EA6773A05477}" type="datetimeFigureOut">
              <a:rPr lang="en-US" smtClean="0"/>
              <a:t>1/13/2012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B96FB-C4CB-435C-973C-580D0237FB5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E11D3-999B-43F4-8811-EA6773A05477}" type="datetimeFigureOut">
              <a:rPr lang="en-US" smtClean="0"/>
              <a:t>1/13/2012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B96FB-C4CB-435C-973C-580D0237FB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E11D3-999B-43F4-8811-EA6773A05477}" type="datetimeFigureOut">
              <a:rPr lang="en-US" smtClean="0"/>
              <a:t>1/13/2012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B96FB-C4CB-435C-973C-580D0237FB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E11D3-999B-43F4-8811-EA6773A05477}" type="datetimeFigureOut">
              <a:rPr lang="en-US" smtClean="0"/>
              <a:t>1/13/2012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B96FB-C4CB-435C-973C-580D0237FB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E11D3-999B-43F4-8811-EA6773A05477}" type="datetimeFigureOut">
              <a:rPr lang="en-US" smtClean="0"/>
              <a:t>1/13/2012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B96FB-C4CB-435C-973C-580D0237FB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E11D3-999B-43F4-8811-EA6773A05477}" type="datetimeFigureOut">
              <a:rPr lang="en-US" smtClean="0"/>
              <a:t>1/13/2012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B96FB-C4CB-435C-973C-580D0237FB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E11D3-999B-43F4-8811-EA6773A05477}" type="datetimeFigureOut">
              <a:rPr lang="en-US" smtClean="0"/>
              <a:t>1/13/2012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58B96FB-C4CB-435C-973C-580D0237FB5D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DAE11D3-999B-43F4-8811-EA6773A05477}" type="datetimeFigureOut">
              <a:rPr lang="en-US" smtClean="0"/>
              <a:t>1/13/2012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58B96FB-C4CB-435C-973C-580D0237FB5D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Elliptical Orbits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Desiree Rodriguez and </a:t>
            </a:r>
            <a:r>
              <a:rPr lang="en-US" dirty="0" err="1" smtClean="0"/>
              <a:t>Daina</a:t>
            </a:r>
            <a:r>
              <a:rPr lang="en-US" dirty="0" smtClean="0"/>
              <a:t> </a:t>
            </a:r>
            <a:r>
              <a:rPr lang="en-US" dirty="0" err="1" smtClean="0"/>
              <a:t>Godshall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Ellipse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3810000" cy="438912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Ellipse – an oval shaped curve that is the path of a point that moves such that the sum of its distances from 2 fixed points (foci) are constant</a:t>
            </a:r>
          </a:p>
          <a:p>
            <a:r>
              <a:rPr lang="en-US" dirty="0" smtClean="0"/>
              <a:t>When foci are together, the ellipse is a circle.</a:t>
            </a:r>
          </a:p>
          <a:p>
            <a:r>
              <a:rPr lang="en-US" dirty="0" smtClean="0"/>
              <a:t>A circle is a special case of an ellipse</a:t>
            </a:r>
          </a:p>
          <a:p>
            <a:endParaRPr lang="en-US" dirty="0"/>
          </a:p>
        </p:txBody>
      </p:sp>
      <p:pic>
        <p:nvPicPr>
          <p:cNvPr id="4098" name="Picture 2" descr="http://www.analemma.com/Graphics/eccentricity/EccentricityMathGraphics/ellipse_figur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2438400"/>
            <a:ext cx="3512302" cy="2819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Orbit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Satellite speed varies in an elliptical orbit</a:t>
            </a:r>
          </a:p>
          <a:p>
            <a:r>
              <a:rPr lang="en-US" dirty="0" smtClean="0"/>
              <a:t>When the initial speed is more than 8 km/s, the satellite moves away from the earth and loses speed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Orbit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satellite slows down and begins falling back towards earth</a:t>
            </a:r>
          </a:p>
          <a:p>
            <a:r>
              <a:rPr lang="en-US" dirty="0" smtClean="0"/>
              <a:t>The speed that is lost is gained when it falls back</a:t>
            </a:r>
          </a:p>
          <a:p>
            <a:r>
              <a:rPr lang="en-US" dirty="0" smtClean="0"/>
              <a:t>It then rejoins the path and repeats the same cycle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Describe an ellipse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ellipse is a curve that is a closed path. It has two constant fixed points. 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34</TotalTime>
  <Words>140</Words>
  <Application>Microsoft Office PowerPoint</Application>
  <PresentationFormat>On-screen Show (4:3)</PresentationFormat>
  <Paragraphs>15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Flow</vt:lpstr>
      <vt:lpstr>Elliptical Orbits</vt:lpstr>
      <vt:lpstr>Ellipse </vt:lpstr>
      <vt:lpstr>Orbit</vt:lpstr>
      <vt:lpstr>Orbit</vt:lpstr>
      <vt:lpstr>Describe an ellipse</vt:lpstr>
    </vt:vector>
  </TitlesOfParts>
  <Company>PVSD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Elliptical Orbits</dc:title>
  <dc:creator>Student</dc:creator>
  <cp:lastModifiedBy>Student</cp:lastModifiedBy>
  <cp:revision>4</cp:revision>
  <dcterms:created xsi:type="dcterms:W3CDTF">2012-01-13T14:58:41Z</dcterms:created>
  <dcterms:modified xsi:type="dcterms:W3CDTF">2012-01-13T15:33:25Z</dcterms:modified>
</cp:coreProperties>
</file>