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A46D1-983D-4E8B-97D7-DDDDE775B710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7FE34-1FD8-442C-AD48-76D05CA810D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A46D1-983D-4E8B-97D7-DDDDE775B710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7FE34-1FD8-442C-AD48-76D05CA810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A46D1-983D-4E8B-97D7-DDDDE775B710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7FE34-1FD8-442C-AD48-76D05CA810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A46D1-983D-4E8B-97D7-DDDDE775B710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7FE34-1FD8-442C-AD48-76D05CA810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A46D1-983D-4E8B-97D7-DDDDE775B710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7FE34-1FD8-442C-AD48-76D05CA810D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A46D1-983D-4E8B-97D7-DDDDE775B710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7FE34-1FD8-442C-AD48-76D05CA810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A46D1-983D-4E8B-97D7-DDDDE775B710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7FE34-1FD8-442C-AD48-76D05CA810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A46D1-983D-4E8B-97D7-DDDDE775B710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E7FE34-1FD8-442C-AD48-76D05CA810D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A46D1-983D-4E8B-97D7-DDDDE775B710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7FE34-1FD8-442C-AD48-76D05CA810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A46D1-983D-4E8B-97D7-DDDDE775B710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FE7FE34-1FD8-442C-AD48-76D05CA810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F6A46D1-983D-4E8B-97D7-DDDDE775B710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7FE34-1FD8-442C-AD48-76D05CA810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F6A46D1-983D-4E8B-97D7-DDDDE775B710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FE7FE34-1FD8-442C-AD48-76D05CA810D1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14.2 Circular orbits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Lindsay Bly </a:t>
            </a:r>
          </a:p>
          <a:p>
            <a:r>
              <a:rPr lang="en-US" dirty="0" smtClean="0"/>
              <a:t>Becca Taylor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Force of Gravity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6705600" cy="4525963"/>
          </a:xfrm>
        </p:spPr>
        <p:txBody>
          <a:bodyPr/>
          <a:lstStyle/>
          <a:p>
            <a:r>
              <a:rPr lang="en-US" dirty="0" smtClean="0"/>
              <a:t>Gravity is pulling neither forward nor backward; it pulls straight downward</a:t>
            </a:r>
          </a:p>
          <a:p>
            <a:r>
              <a:rPr lang="en-US" dirty="0" smtClean="0"/>
              <a:t>Example: a bowling ball rolling along a bowling alley</a:t>
            </a:r>
          </a:p>
          <a:p>
            <a:pPr lvl="1"/>
            <a:r>
              <a:rPr lang="en-US" dirty="0" smtClean="0"/>
              <a:t>Gravity does not change the speed</a:t>
            </a:r>
          </a:p>
          <a:p>
            <a:pPr lvl="1"/>
            <a:r>
              <a:rPr lang="en-US" dirty="0" smtClean="0"/>
              <a:t>The bowling ball has no component of gravitational force along the direction of alley</a:t>
            </a:r>
          </a:p>
        </p:txBody>
      </p:sp>
      <p:pic>
        <p:nvPicPr>
          <p:cNvPr id="17410" name="Picture 2" descr="http://csep10.phys.utk.edu/astr161/lect/history/newtonapple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2057400"/>
            <a:ext cx="1905000" cy="2381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Satellites in Circular Orbit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65532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force of gravity is at right angles to the direction of motion</a:t>
            </a:r>
          </a:p>
          <a:p>
            <a:r>
              <a:rPr lang="en-US" dirty="0" smtClean="0"/>
              <a:t>The same is true for a satellite in circular </a:t>
            </a:r>
            <a:r>
              <a:rPr lang="en-US" dirty="0" smtClean="0"/>
              <a:t>orbit</a:t>
            </a:r>
          </a:p>
          <a:p>
            <a:r>
              <a:rPr lang="en-US" dirty="0" smtClean="0"/>
              <a:t>A satellite is always moving perpendicular to the force of gravity</a:t>
            </a:r>
          </a:p>
          <a:p>
            <a:r>
              <a:rPr lang="en-US" dirty="0" smtClean="0"/>
              <a:t>The satellite exactly “criss-crosses” gravity</a:t>
            </a:r>
          </a:p>
          <a:p>
            <a:pPr lvl="1"/>
            <a:r>
              <a:rPr lang="en-US" dirty="0" smtClean="0"/>
              <a:t>No change in speed occurs</a:t>
            </a:r>
          </a:p>
          <a:p>
            <a:pPr lvl="1"/>
            <a:r>
              <a:rPr lang="en-US" dirty="0" smtClean="0"/>
              <a:t>Only a change in direction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6386" name="Picture 2" descr="http://www.physicsclassroom.com/Class/circles/u6l4b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1828800"/>
            <a:ext cx="1781175" cy="2247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ws5.com/spacetime/162571main_GPB_circling_earth3_5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066800"/>
            <a:ext cx="6400800" cy="4800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Satellites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5105400" cy="4525963"/>
          </a:xfrm>
        </p:spPr>
        <p:txBody>
          <a:bodyPr/>
          <a:lstStyle/>
          <a:p>
            <a:r>
              <a:rPr lang="en-US" dirty="0" smtClean="0"/>
              <a:t>A satellite in circular orbit around Earth is always:</a:t>
            </a:r>
          </a:p>
          <a:p>
            <a:pPr lvl="1"/>
            <a:r>
              <a:rPr lang="en-US" dirty="0" smtClean="0"/>
              <a:t>Perpendicular to gravity</a:t>
            </a:r>
          </a:p>
          <a:p>
            <a:pPr lvl="1"/>
            <a:r>
              <a:rPr lang="en-US" dirty="0" smtClean="0"/>
              <a:t>Parallel to Earth’s surface at constant speed</a:t>
            </a:r>
          </a:p>
          <a:p>
            <a:pPr lvl="1"/>
            <a:endParaRPr lang="en-US" dirty="0" smtClean="0"/>
          </a:p>
        </p:txBody>
      </p:sp>
      <p:pic>
        <p:nvPicPr>
          <p:cNvPr id="15362" name="Picture 2" descr="http://www.physicsclassroom.com/Class/circles/u6l4b1.gif"/>
          <p:cNvPicPr>
            <a:picLocks noChangeAspect="1" noChangeArrowheads="1"/>
          </p:cNvPicPr>
          <p:nvPr/>
        </p:nvPicPr>
        <p:blipFill>
          <a:blip r:embed="rId2" cstate="print"/>
          <a:srcRect l="17528"/>
          <a:stretch>
            <a:fillRect/>
          </a:stretch>
        </p:blipFill>
        <p:spPr bwMode="auto">
          <a:xfrm>
            <a:off x="5791200" y="1600200"/>
            <a:ext cx="2209800" cy="3203029"/>
          </a:xfrm>
          <a:prstGeom prst="rect">
            <a:avLst/>
          </a:prstGeom>
          <a:noFill/>
        </p:spPr>
      </p:pic>
      <p:pic>
        <p:nvPicPr>
          <p:cNvPr id="15364" name="Picture 4" descr="http://allphysicsequations.com/image_sci_forces001.jpg"/>
          <p:cNvPicPr>
            <a:picLocks noChangeAspect="1" noChangeArrowheads="1"/>
          </p:cNvPicPr>
          <p:nvPr/>
        </p:nvPicPr>
        <p:blipFill>
          <a:blip r:embed="rId3" cstate="print"/>
          <a:srcRect l="13793" r="15517"/>
          <a:stretch>
            <a:fillRect/>
          </a:stretch>
        </p:blipFill>
        <p:spPr bwMode="auto">
          <a:xfrm>
            <a:off x="1371600" y="3962400"/>
            <a:ext cx="2895600" cy="26307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Satellites and Earth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1600200"/>
            <a:ext cx="3733800" cy="4525963"/>
          </a:xfrm>
        </p:spPr>
        <p:txBody>
          <a:bodyPr/>
          <a:lstStyle/>
          <a:p>
            <a:r>
              <a:rPr lang="en-US" dirty="0" smtClean="0"/>
              <a:t>Satellites close to Earth have a period of 90 minutes</a:t>
            </a:r>
          </a:p>
          <a:p>
            <a:pPr lvl="1"/>
            <a:r>
              <a:rPr lang="en-US" dirty="0" smtClean="0"/>
              <a:t>A period is the time to complete orbit around the earth </a:t>
            </a:r>
          </a:p>
          <a:p>
            <a:endParaRPr lang="en-US" dirty="0" smtClean="0"/>
          </a:p>
        </p:txBody>
      </p:sp>
      <p:pic>
        <p:nvPicPr>
          <p:cNvPr id="2050" name="Picture 2" descr="http://cache.gawkerassets.com/assets/images/8/2010/05/500x_custom_1273503907994_gps_satellite_nasa_art-ii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" y="2209800"/>
            <a:ext cx="4076700" cy="3269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 Satellites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Communications satellites are located in orbit 6.5 Earth radii from Earth’s </a:t>
            </a:r>
            <a:r>
              <a:rPr lang="en-US" dirty="0" smtClean="0"/>
              <a:t>center</a:t>
            </a:r>
          </a:p>
          <a:p>
            <a:pPr lvl="1"/>
            <a:r>
              <a:rPr lang="en-US" dirty="0" smtClean="0"/>
              <a:t>Their period is 24 hours</a:t>
            </a:r>
          </a:p>
          <a:p>
            <a:pPr lvl="1"/>
            <a:r>
              <a:rPr lang="en-US" dirty="0" smtClean="0"/>
              <a:t>Matching Earth’s rotation</a:t>
            </a:r>
          </a:p>
          <a:p>
            <a:r>
              <a:rPr lang="en-US" dirty="0" smtClean="0"/>
              <a:t>These satellites are launched to orbit in the place of Earth’s equator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doesn’t gravitational force change the speed of a satellite in circular orbit?</a:t>
            </a:r>
            <a:endParaRPr lang="en-US" dirty="0"/>
          </a:p>
        </p:txBody>
      </p:sp>
      <p:pic>
        <p:nvPicPr>
          <p:cNvPr id="19458" name="Picture 2" descr="http://blog.sysomos.com/wp-content/uploads/2010/05/question-mark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38400" y="2667000"/>
            <a:ext cx="3733800" cy="39303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37</TotalTime>
  <Words>202</Words>
  <Application>Microsoft Office PowerPoint</Application>
  <PresentationFormat>On-screen Show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Technic</vt:lpstr>
      <vt:lpstr>14.2 Circular orbits</vt:lpstr>
      <vt:lpstr>Force of Gravity</vt:lpstr>
      <vt:lpstr>Satellites in Circular Orbit</vt:lpstr>
      <vt:lpstr>Slide 4</vt:lpstr>
      <vt:lpstr>Satellites</vt:lpstr>
      <vt:lpstr>Satellites and Earth</vt:lpstr>
      <vt:lpstr>Communication Satellites</vt:lpstr>
      <vt:lpstr>Review Question</vt:lpstr>
    </vt:vector>
  </TitlesOfParts>
  <Company>PVSD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14.2 Circular orbits</dc:title>
  <dc:creator>Student</dc:creator>
  <cp:lastModifiedBy>Student</cp:lastModifiedBy>
  <cp:revision>6</cp:revision>
  <dcterms:created xsi:type="dcterms:W3CDTF">2012-01-13T14:52:34Z</dcterms:created>
  <dcterms:modified xsi:type="dcterms:W3CDTF">2012-01-13T15:30:01Z</dcterms:modified>
</cp:coreProperties>
</file>