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E4529F-B738-4EB2-B6DC-45CA8859AEDD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2B29853-2ED4-43FE-BE3F-E12454801E3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Center of Gravity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 Quirk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 at the center of an object’s weight distribution, where the force of gravity can be considered to act</a:t>
            </a:r>
          </a:p>
          <a:p>
            <a:r>
              <a:rPr lang="en-US" dirty="0" smtClean="0"/>
              <a:t>Stability depends on the location of the center of gravity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Baseball bat</a:t>
            </a:r>
          </a:p>
          <a:p>
            <a:pPr lvl="1"/>
            <a:r>
              <a:rPr lang="en-US" dirty="0" smtClean="0"/>
              <a:t>A baseball follows a smooth parabolic path</a:t>
            </a:r>
          </a:p>
          <a:p>
            <a:pPr lvl="1"/>
            <a:r>
              <a:rPr lang="en-US" dirty="0" smtClean="0"/>
              <a:t>Baseball bat does not, wobbles</a:t>
            </a:r>
          </a:p>
          <a:p>
            <a:pPr lvl="1"/>
            <a:r>
              <a:rPr lang="en-US" dirty="0" smtClean="0"/>
              <a:t>Point however stays on </a:t>
            </a:r>
            <a:r>
              <a:rPr lang="en-US" dirty="0" err="1" smtClean="0"/>
              <a:t>parbolic</a:t>
            </a:r>
            <a:r>
              <a:rPr lang="en-US" dirty="0" smtClean="0"/>
              <a:t> path even though rest of bat does not</a:t>
            </a:r>
          </a:p>
          <a:p>
            <a:pPr lvl="1"/>
            <a:r>
              <a:rPr lang="en-US" dirty="0" smtClean="0"/>
              <a:t>Motion of bat is sum of two motions: </a:t>
            </a:r>
          </a:p>
          <a:p>
            <a:pPr lvl="2"/>
            <a:r>
              <a:rPr lang="en-US" dirty="0" smtClean="0"/>
              <a:t>a spin around the point</a:t>
            </a:r>
          </a:p>
          <a:p>
            <a:pPr lvl="2"/>
            <a:r>
              <a:rPr lang="en-US" dirty="0" smtClean="0"/>
              <a:t>Movement through the air where all the weight is concentrated at one point. </a:t>
            </a:r>
          </a:p>
          <a:p>
            <a:pPr lvl="1"/>
            <a:r>
              <a:rPr lang="en-US" dirty="0" smtClean="0"/>
              <a:t>This is the center of gravity.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Center of gravity of an object is the point located at the object’s average position of weight</a:t>
            </a:r>
          </a:p>
          <a:p>
            <a:pPr lvl="1"/>
            <a:r>
              <a:rPr lang="en-US" dirty="0" smtClean="0"/>
              <a:t>On a baseball bat, more weight at one end than the other – heavier end</a:t>
            </a:r>
          </a:p>
          <a:p>
            <a:pPr lvl="1" algn="just"/>
            <a:r>
              <a:rPr lang="en-US" dirty="0" smtClean="0"/>
              <a:t>Objects made out of different materials have a different center of gravity</a:t>
            </a:r>
          </a:p>
          <a:p>
            <a:pPr lvl="2" algn="just"/>
            <a:r>
              <a:rPr lang="en-US" dirty="0" smtClean="0"/>
              <a:t>Ex. Baton – heavier on one side</a:t>
            </a:r>
          </a:p>
          <a:p>
            <a:pPr lvl="1" algn="just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://www.connectioncafe.com/assets/blog-images/basebal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609600"/>
            <a:ext cx="4876800" cy="4848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t3.gstatic.com/images?q=tbn:ANd9GcR3lWSX4apLoth3atoS0p1qs-qbnPElqROfTNtC8vno79aksz4ITA:m.baseballrampage.com/p/productphotos/1915-1_displ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46214"/>
            <a:ext cx="5562600" cy="445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the Center of Gravity of a baseball bat not at its midpoint?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Anwser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baseball bat is heavier at one end than the other so therefore, the center of gravity will be closer to one end of the baseball bat.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204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Center of Gravity</vt:lpstr>
      <vt:lpstr>What is it?</vt:lpstr>
      <vt:lpstr>Example</vt:lpstr>
      <vt:lpstr>Example Continued</vt:lpstr>
      <vt:lpstr>Slide 5</vt:lpstr>
      <vt:lpstr>Slide 6</vt:lpstr>
      <vt:lpstr>Question</vt:lpstr>
      <vt:lpstr>Anwser</vt:lpstr>
    </vt:vector>
  </TitlesOfParts>
  <Company>PVSD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Center of Gravity</dc:title>
  <dc:creator>Student</dc:creator>
  <cp:lastModifiedBy>Student</cp:lastModifiedBy>
  <cp:revision>4</cp:revision>
  <dcterms:created xsi:type="dcterms:W3CDTF">2012-01-13T14:54:55Z</dcterms:created>
  <dcterms:modified xsi:type="dcterms:W3CDTF">2012-01-13T15:28:10Z</dcterms:modified>
</cp:coreProperties>
</file>