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7123702-3D65-4C78-9D94-04613E51E7C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A3517B0-F24B-44DA-A1A9-065C133102D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123702-3D65-4C78-9D94-04613E51E7C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3517B0-F24B-44DA-A1A9-065C133102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123702-3D65-4C78-9D94-04613E51E7C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3517B0-F24B-44DA-A1A9-065C133102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123702-3D65-4C78-9D94-04613E51E7C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3517B0-F24B-44DA-A1A9-065C133102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7123702-3D65-4C78-9D94-04613E51E7C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A3517B0-F24B-44DA-A1A9-065C133102D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123702-3D65-4C78-9D94-04613E51E7C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A3517B0-F24B-44DA-A1A9-065C133102D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123702-3D65-4C78-9D94-04613E51E7C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A3517B0-F24B-44DA-A1A9-065C133102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123702-3D65-4C78-9D94-04613E51E7C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3517B0-F24B-44DA-A1A9-065C133102D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123702-3D65-4C78-9D94-04613E51E7C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3517B0-F24B-44DA-A1A9-065C133102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7123702-3D65-4C78-9D94-04613E51E7C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A3517B0-F24B-44DA-A1A9-065C133102D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7123702-3D65-4C78-9D94-04613E51E7C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A3517B0-F24B-44DA-A1A9-065C133102D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7123702-3D65-4C78-9D94-04613E51E7C0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A3517B0-F24B-44DA-A1A9-065C133102DA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10.3: Locating the Center of Gravity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CG of a uniform object is at the midpoint, its geometric center, or balance point.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dirty="0" smtClean="0"/>
              <a:t>Vertical CG</a:t>
            </a:r>
          </a:p>
          <a:p>
            <a:pPr lvl="1"/>
            <a:r>
              <a:rPr lang="en-US" dirty="0" smtClean="0"/>
              <a:t>If you suspend an object at a single point, the CG of the object will hang directly below the point of suspension. </a:t>
            </a:r>
          </a:p>
          <a:p>
            <a:pPr lvl="1"/>
            <a:r>
              <a:rPr lang="en-US" dirty="0" smtClean="0"/>
              <a:t>Create a vertical line beneath the suspension point. </a:t>
            </a:r>
          </a:p>
          <a:p>
            <a:pPr lvl="1"/>
            <a:r>
              <a:rPr lang="en-US" dirty="0" smtClean="0"/>
              <a:t>The CG lies somewhere beneath the point of suspension.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No </a:t>
            </a:r>
            <a:r>
              <a:rPr lang="en-US" dirty="0" smtClean="0"/>
              <a:t>A</a:t>
            </a:r>
            <a:r>
              <a:rPr lang="en-US" dirty="0" smtClean="0"/>
              <a:t>ctual </a:t>
            </a:r>
            <a:r>
              <a:rPr lang="en-US" dirty="0" smtClean="0"/>
              <a:t>M</a:t>
            </a:r>
            <a:r>
              <a:rPr lang="en-US" dirty="0" smtClean="0"/>
              <a:t>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CG of the object may be located where no actual material exists. </a:t>
            </a:r>
          </a:p>
          <a:p>
            <a:pPr lvl="1"/>
            <a:r>
              <a:rPr lang="en-US" dirty="0" smtClean="0"/>
              <a:t>A ring lies at the geometric center</a:t>
            </a:r>
          </a:p>
          <a:p>
            <a:pPr lvl="1"/>
            <a:r>
              <a:rPr lang="en-US" dirty="0" smtClean="0"/>
              <a:t>Same for a basketball or a sphere or a hollow ball. </a:t>
            </a:r>
          </a:p>
          <a:p>
            <a:pPr lvl="1"/>
            <a:r>
              <a:rPr lang="en-US" dirty="0" smtClean="0"/>
              <a:t>Empty cup, </a:t>
            </a:r>
            <a:r>
              <a:rPr lang="en-US" smtClean="0"/>
              <a:t>bowl,.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Cite an example of an object that has a CG where no physical material exists.</a:t>
            </a:r>
            <a:endParaRPr lang="en-US" dirty="0"/>
          </a:p>
        </p:txBody>
      </p:sp>
      <p:pic>
        <p:nvPicPr>
          <p:cNvPr id="1026" name="Picture 2" descr="http://www.culturequest.us/aboriginal_tools/boomerang_files/Actual20boomera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819400"/>
            <a:ext cx="3381375" cy="3562351"/>
          </a:xfrm>
          <a:prstGeom prst="rect">
            <a:avLst/>
          </a:prstGeom>
          <a:noFill/>
        </p:spPr>
      </p:pic>
      <p:sp>
        <p:nvSpPr>
          <p:cNvPr id="5" name="5-Point Star 4"/>
          <p:cNvSpPr/>
          <p:nvPr/>
        </p:nvSpPr>
        <p:spPr>
          <a:xfrm>
            <a:off x="3505200" y="4191000"/>
            <a:ext cx="533400" cy="457200"/>
          </a:xfrm>
          <a:prstGeom prst="star5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0800000" flipV="1">
            <a:off x="4267200" y="3733800"/>
            <a:ext cx="15240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867400" y="3048000"/>
            <a:ext cx="838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2800" b="1" dirty="0" smtClean="0"/>
              <a:t>CG</a:t>
            </a:r>
            <a:endParaRPr lang="en-US" sz="28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38</TotalTime>
  <Words>128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Foundry</vt:lpstr>
      <vt:lpstr>10.3: Locating the Center of Gravity</vt:lpstr>
      <vt:lpstr>Slide 2</vt:lpstr>
      <vt:lpstr>No Actual Material</vt:lpstr>
      <vt:lpstr>Slide 4</vt:lpstr>
    </vt:vector>
  </TitlesOfParts>
  <Company>PVSD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10.3: Locating the Center of Gravity</dc:title>
  <dc:creator>Student</dc:creator>
  <cp:lastModifiedBy>Student</cp:lastModifiedBy>
  <cp:revision>5</cp:revision>
  <dcterms:created xsi:type="dcterms:W3CDTF">2012-01-13T14:54:18Z</dcterms:created>
  <dcterms:modified xsi:type="dcterms:W3CDTF">2012-01-13T15:32:26Z</dcterms:modified>
</cp:coreProperties>
</file>